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7F8A8-6F6D-473A-A9B6-A290CB0AB6A0}" type="datetimeFigureOut">
              <a:rPr lang="en-US" smtClean="0"/>
              <a:t>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6CA0F-B38B-4C73-8F2D-0C47AD9987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6CA0F-B38B-4C73-8F2D-0C47AD9987C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1/22/2023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WWWWWwWHYw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windows vista SUCKS!!!!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REASON NUMBER 1:</a:t>
            </a:r>
          </a:p>
          <a:p>
            <a:pPr>
              <a:buNone/>
            </a:pPr>
            <a:r>
              <a:rPr lang="en-US" dirty="0" smtClean="0"/>
              <a:t>IT CRASHES ON ME ALL THE TIME</a:t>
            </a:r>
            <a:endParaRPr lang="en-US" dirty="0"/>
          </a:p>
        </p:txBody>
      </p:sp>
      <p:sp>
        <p:nvSpPr>
          <p:cNvPr id="1026" name="AutoShape 2" descr="https://external-content.duckduckgo.com/iu/?u=https%3A%2F%2Ftse1.mm.bing.net%2Fth%3Fid%3DOIP.8fW8YCS9mY38WIPZFovZWgHaFj%26pid%3DApi&amp;f=1&amp;ipt=021eb10d9fd0abb219bd8ea6bd955e419118f79d12e81524e2d1a7b40b11f6fe&amp;ipo=ima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bso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743200"/>
            <a:ext cx="4877223" cy="36579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3124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WINDOWS VISTA DESKTOP!!!!!!!!!!!!!! --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REASON NUMBER 2:</a:t>
            </a:r>
          </a:p>
          <a:p>
            <a:pPr>
              <a:buNone/>
            </a:pPr>
            <a:r>
              <a:rPr lang="en-US" dirty="0" smtClean="0"/>
              <a:t>MY FRIEND JIMMY FROM DOWN THE STREET SAYS VISTA IS GARBAGE!!!!!</a:t>
            </a:r>
            <a:endParaRPr lang="en-US" dirty="0"/>
          </a:p>
        </p:txBody>
      </p:sp>
      <p:pic>
        <p:nvPicPr>
          <p:cNvPr id="4" name="Picture 3" descr="quagmier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971800"/>
            <a:ext cx="2080140" cy="3352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0800" y="3352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THAT’S MY FRIEND JIMMY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REASON NUMBER 3:</a:t>
            </a:r>
          </a:p>
          <a:p>
            <a:pPr>
              <a:buNone/>
            </a:pPr>
            <a:r>
              <a:rPr lang="en-US" dirty="0" smtClean="0"/>
              <a:t>MY VISTA CAPABLE PC ISNT ACTUALLY VISTA CAPABLE!!!!!!!!! ITS SO F**KING SLOW (SORRYFOR SWEAR WORD)</a:t>
            </a:r>
            <a:endParaRPr lang="en-US" dirty="0"/>
          </a:p>
        </p:txBody>
      </p:sp>
      <p:pic>
        <p:nvPicPr>
          <p:cNvPr id="4" name="Picture 3" descr="th-303730198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657600"/>
            <a:ext cx="1619250" cy="2286000"/>
          </a:xfrm>
          <a:prstGeom prst="rect">
            <a:avLst/>
          </a:prstGeom>
        </p:spPr>
      </p:pic>
      <p:pic>
        <p:nvPicPr>
          <p:cNvPr id="5" name="Picture 4" descr="Alphabetic-Character-Abc-X-Alphabet-Letter-15083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3810000"/>
            <a:ext cx="1122045" cy="1219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38400" y="4038600"/>
            <a:ext cx="40511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All lies!!!!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sym typeface="Wingdings" pitchFamily="2" charset="2"/>
              </a:rPr>
              <a:t>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DO NOT EVRE UP GRADE TO WINDOWS VISTA!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457200"/>
            <a:ext cx="6647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Thanks for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listenign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5103674"/>
            <a:ext cx="65990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COPYRIGHT 2007 JOHNATHAN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Picture 5" descr="th-312250810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590800"/>
            <a:ext cx="3400425" cy="2546732"/>
          </a:xfrm>
          <a:prstGeom prst="rect">
            <a:avLst/>
          </a:prstGeom>
        </p:spPr>
      </p:pic>
      <p:pic>
        <p:nvPicPr>
          <p:cNvPr id="7" name="Picture 6" descr="772837-best-windows-vista-desktop-background-1920x10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2438400"/>
            <a:ext cx="3581400" cy="2647950"/>
          </a:xfrm>
          <a:prstGeom prst="rect">
            <a:avLst/>
          </a:prstGeom>
        </p:spPr>
      </p:pic>
      <p:pic>
        <p:nvPicPr>
          <p:cNvPr id="8" name="Picture 7" descr="green-check-mark-transparent-background-3-346213675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00200" y="2667000"/>
            <a:ext cx="2057400" cy="2057400"/>
          </a:xfrm>
          <a:prstGeom prst="rect">
            <a:avLst/>
          </a:prstGeom>
        </p:spPr>
      </p:pic>
      <p:pic>
        <p:nvPicPr>
          <p:cNvPr id="9" name="Picture 8" descr="Alphabetic-Character-Abc-X-Alphabet-Letter-15083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67400" y="2743200"/>
            <a:ext cx="1893451" cy="2057400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</TotalTime>
  <Words>91</Words>
  <Application>Microsoft Office PowerPoint</Application>
  <PresentationFormat>On-screen Show (4:3)</PresentationFormat>
  <Paragraphs>18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WWWWWwWHYw</vt:lpstr>
      <vt:lpstr>REASON </vt:lpstr>
      <vt:lpstr>Slide 3</vt:lpstr>
      <vt:lpstr>Slide 4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WWWWWwWHYw</dc:title>
  <dc:creator>VM2</dc:creator>
  <cp:lastModifiedBy>VM2</cp:lastModifiedBy>
  <cp:revision>3</cp:revision>
  <dcterms:created xsi:type="dcterms:W3CDTF">2023-01-22T20:31:12Z</dcterms:created>
  <dcterms:modified xsi:type="dcterms:W3CDTF">2023-01-22T20:44:09Z</dcterms:modified>
</cp:coreProperties>
</file>